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EC62-5A51-4EB6-9A52-D164DE38F759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7351-7D51-43D6-A492-A34422F3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EC62-5A51-4EB6-9A52-D164DE38F759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7351-7D51-43D6-A492-A34422F3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EC62-5A51-4EB6-9A52-D164DE38F759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7351-7D51-43D6-A492-A34422F3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EC62-5A51-4EB6-9A52-D164DE38F759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7351-7D51-43D6-A492-A34422F3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EC62-5A51-4EB6-9A52-D164DE38F759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7351-7D51-43D6-A492-A34422F3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EC62-5A51-4EB6-9A52-D164DE38F759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7351-7D51-43D6-A492-A34422F3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EC62-5A51-4EB6-9A52-D164DE38F759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7351-7D51-43D6-A492-A34422F3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EC62-5A51-4EB6-9A52-D164DE38F759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7351-7D51-43D6-A492-A34422F3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EC62-5A51-4EB6-9A52-D164DE38F759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7351-7D51-43D6-A492-A34422F3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EC62-5A51-4EB6-9A52-D164DE38F759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7351-7D51-43D6-A492-A34422F3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EC62-5A51-4EB6-9A52-D164DE38F759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A47351-7D51-43D6-A492-A34422F395A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A1EC62-5A51-4EB6-9A52-D164DE38F759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47351-7D51-43D6-A492-A34422F395A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420888"/>
            <a:ext cx="63186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Первые 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весенние 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цветы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616530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2016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4941168"/>
            <a:ext cx="6717432" cy="163753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 первыми тёплыми лучами Солнца, в лесу, на проталинах, появляются 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самые первые весенние цветы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 descr="Самые первые весенние цветы в лесу - подснежни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5617210" cy="2861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908720"/>
            <a:ext cx="339472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Подснежник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25144"/>
            <a:ext cx="8229600" cy="192556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Подснежник — весеннее чудо природы. Его латинское название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Galanthus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означает молочно-белые цветы. Подснежник - самый первый весенний цветок, цветёт обычно в феврале-марте.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Pildiotsingu подснежник tule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132856"/>
            <a:ext cx="3744416" cy="2508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3096344" cy="1143000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</a:rPr>
              <a:t>Весенник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4653136"/>
            <a:ext cx="7283152" cy="188748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</a:rPr>
              <a:t>Весенник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по-заморски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Eranthis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весна+цветок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), один из самых первых весенних цветов. Обладает ярко-жёлтыми цветками, начинает цвести после схода снега. Может выдерживать как весенние заморозки, так и снегопады.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Самые первые весенние цветы в лесу - весенни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5617210" cy="28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704088"/>
            <a:ext cx="5987008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Мать-и-мачеха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5168" y="4797152"/>
            <a:ext cx="7488832" cy="181548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Мать-и-мачеха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Своё название цветок получил из-за различий поверхности листа. С одной стороны лист мягкий и пушистый (мать), а с другой – жёсткий (мачеха). Цветёт обычно в апреле-мае. 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Самые первые весенние цветы в лесу - Мать-и-мачех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5617210" cy="28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704088"/>
            <a:ext cx="59150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Печёночница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5157192"/>
            <a:ext cx="6851104" cy="1167408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Печёночница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– ярко синий цветок, растёт по берегам рек и озёр, на склонах, опушках леса. Цветёт в апреле.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Самые первые весенние цветы в лесу - печёноч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617210" cy="28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704088"/>
            <a:ext cx="483488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Крокусы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797152"/>
            <a:ext cx="6851104" cy="1800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Крокусы — любимые цветы садоводов. Расцвели крокусы — значит, пришла весна. Древние греки считали крокус цветком богини утренней зари Авроры, цветком пробуждающейся природы. 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Кроку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762340" cy="28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04088"/>
            <a:ext cx="6779096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Используемый материал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935480"/>
            <a:ext cx="6491064" cy="1997576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http://www.listofbest.ru/11-samyx-pervyx-vesennix-cvetov-v-sadu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http://xn--80ait6d.xn--p1ai/samye-pervye-vesennie-tsvety-v-lesu/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Кроку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33056"/>
            <a:ext cx="4320480" cy="254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54A838"/>
      </a:dk2>
      <a:lt2>
        <a:srgbClr val="DBF5F9"/>
      </a:lt2>
      <a:accent1>
        <a:srgbClr val="B0DFA0"/>
      </a:accent1>
      <a:accent2>
        <a:srgbClr val="009DD9"/>
      </a:accent2>
      <a:accent3>
        <a:srgbClr val="CAE9C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160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Подснежник</vt:lpstr>
      <vt:lpstr>Весенник</vt:lpstr>
      <vt:lpstr>Мать-и-мачеха</vt:lpstr>
      <vt:lpstr>Печёночница</vt:lpstr>
      <vt:lpstr>Крокусы</vt:lpstr>
      <vt:lpstr>Используемый материал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Natalja Hramtsova</dc:creator>
  <cp:lastModifiedBy>Natalja Hramtsova</cp:lastModifiedBy>
  <cp:revision>2</cp:revision>
  <dcterms:created xsi:type="dcterms:W3CDTF">2016-10-24T18:13:45Z</dcterms:created>
  <dcterms:modified xsi:type="dcterms:W3CDTF">2016-10-24T18:31:34Z</dcterms:modified>
</cp:coreProperties>
</file>